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1" r:id="rId2"/>
  </p:sldMasterIdLst>
  <p:notesMasterIdLst>
    <p:notesMasterId r:id="rId7"/>
  </p:notes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A665D07-B174-4591-AD5C-341C9D8B65C2}" v="2" dt="2023-06-15T08:55:18.8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27"/>
  </p:normalViewPr>
  <p:slideViewPr>
    <p:cSldViewPr snapToGrid="0" snapToObjects="1">
      <p:cViewPr varScale="1">
        <p:scale>
          <a:sx n="100" d="100"/>
          <a:sy n="100" d="100"/>
        </p:scale>
        <p:origin x="270" y="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ek Pástor" userId="bfd5e838-e778-4dd1-8f04-17ac424258b3" providerId="ADAL" clId="{8A665D07-B174-4591-AD5C-341C9D8B65C2}"/>
    <pc:docChg chg="custSel modMainMaster">
      <pc:chgData name="Marek Pástor" userId="bfd5e838-e778-4dd1-8f04-17ac424258b3" providerId="ADAL" clId="{8A665D07-B174-4591-AD5C-341C9D8B65C2}" dt="2023-06-15T08:56:01.168" v="8" actId="6013"/>
      <pc:docMkLst>
        <pc:docMk/>
      </pc:docMkLst>
      <pc:sldMasterChg chg="addSp delSp modSp mod modSldLayout">
        <pc:chgData name="Marek Pástor" userId="bfd5e838-e778-4dd1-8f04-17ac424258b3" providerId="ADAL" clId="{8A665D07-B174-4591-AD5C-341C9D8B65C2}" dt="2023-06-15T08:56:01.168" v="8" actId="6013"/>
        <pc:sldMasterMkLst>
          <pc:docMk/>
          <pc:sldMasterMk cId="3004561814" sldId="2147483648"/>
        </pc:sldMasterMkLst>
        <pc:picChg chg="del">
          <ac:chgData name="Marek Pástor" userId="bfd5e838-e778-4dd1-8f04-17ac424258b3" providerId="ADAL" clId="{8A665D07-B174-4591-AD5C-341C9D8B65C2}" dt="2023-06-15T08:54:58.582" v="2" actId="478"/>
          <ac:picMkLst>
            <pc:docMk/>
            <pc:sldMasterMk cId="3004561814" sldId="2147483648"/>
            <ac:picMk id="3" creationId="{FE7B2F29-3E07-264D-92CD-CCE85C70C1DA}"/>
          </ac:picMkLst>
        </pc:picChg>
        <pc:picChg chg="add mod">
          <ac:chgData name="Marek Pástor" userId="bfd5e838-e778-4dd1-8f04-17ac424258b3" providerId="ADAL" clId="{8A665D07-B174-4591-AD5C-341C9D8B65C2}" dt="2023-06-15T08:54:59.320" v="3"/>
          <ac:picMkLst>
            <pc:docMk/>
            <pc:sldMasterMk cId="3004561814" sldId="2147483648"/>
            <ac:picMk id="4" creationId="{2C54914D-CFB7-5C33-7AB5-52C8B2523667}"/>
          </ac:picMkLst>
        </pc:picChg>
        <pc:sldLayoutChg chg="modSp">
          <pc:chgData name="Marek Pástor" userId="bfd5e838-e778-4dd1-8f04-17ac424258b3" providerId="ADAL" clId="{8A665D07-B174-4591-AD5C-341C9D8B65C2}" dt="2023-06-15T08:43:55.938" v="0" actId="735"/>
          <pc:sldLayoutMkLst>
            <pc:docMk/>
            <pc:sldMasterMk cId="3004561814" sldId="2147483648"/>
            <pc:sldLayoutMk cId="504454299" sldId="2147483650"/>
          </pc:sldLayoutMkLst>
        </pc:sldLayoutChg>
      </pc:sldMasterChg>
      <pc:sldMasterChg chg="addSp delSp modSp mod">
        <pc:chgData name="Marek Pástor" userId="bfd5e838-e778-4dd1-8f04-17ac424258b3" providerId="ADAL" clId="{8A665D07-B174-4591-AD5C-341C9D8B65C2}" dt="2023-06-15T08:55:18.861" v="6"/>
        <pc:sldMasterMkLst>
          <pc:docMk/>
          <pc:sldMasterMk cId="1278326016" sldId="2147483651"/>
        </pc:sldMasterMkLst>
        <pc:picChg chg="add mod">
          <ac:chgData name="Marek Pástor" userId="bfd5e838-e778-4dd1-8f04-17ac424258b3" providerId="ADAL" clId="{8A665D07-B174-4591-AD5C-341C9D8B65C2}" dt="2023-06-15T08:55:18.861" v="6"/>
          <ac:picMkLst>
            <pc:docMk/>
            <pc:sldMasterMk cId="1278326016" sldId="2147483651"/>
            <ac:picMk id="2" creationId="{7D5EF892-0192-D282-4004-2EDED8E1D76C}"/>
          </ac:picMkLst>
        </pc:picChg>
        <pc:picChg chg="del">
          <ac:chgData name="Marek Pástor" userId="bfd5e838-e778-4dd1-8f04-17ac424258b3" providerId="ADAL" clId="{8A665D07-B174-4591-AD5C-341C9D8B65C2}" dt="2023-06-15T08:55:18.412" v="5" actId="478"/>
          <ac:picMkLst>
            <pc:docMk/>
            <pc:sldMasterMk cId="1278326016" sldId="2147483651"/>
            <ac:picMk id="8" creationId="{75F3A9B0-51F1-7148-BD0D-91DFE8E6F29B}"/>
          </ac:picMkLst>
        </pc:pic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3B6AA9-7975-354A-A998-04EF9469A609}" type="datetimeFigureOut">
              <a:rPr lang="sk-SK" smtClean="0"/>
              <a:t>13. 6. 2023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E1512-5E53-DD4B-AFA2-A8661F5B2C6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65654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"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8F018F4-B38F-2E44-8A38-1A1EA2D3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97911" y="2515053"/>
            <a:ext cx="9996178" cy="70711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4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NADPIS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4B950876-6C55-6740-A374-92050844C5D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911" y="3222171"/>
            <a:ext cx="9996178" cy="138248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PODNADPIS PREZENTÁCIE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CB97A56A-3D72-2A4C-95D1-7235114C82E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7911" y="4609193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Meno a priezvisko študenta</a:t>
            </a:r>
          </a:p>
        </p:txBody>
      </p:sp>
      <p:sp>
        <p:nvSpPr>
          <p:cNvPr id="14" name="Text Placeholder 11">
            <a:extLst>
              <a:ext uri="{FF2B5EF4-FFF2-40B4-BE49-F238E27FC236}">
                <a16:creationId xmlns:a16="http://schemas.microsoft.com/office/drawing/2014/main" id="{22810C69-3273-DA4A-BFEE-D5ABF84768D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97911" y="4983661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Meno a priezvisko školiteľa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B98B4246-0B6F-E640-B986-82EBEB43412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97911" y="5356294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Názov katedry</a:t>
            </a:r>
          </a:p>
        </p:txBody>
      </p:sp>
      <p:sp>
        <p:nvSpPr>
          <p:cNvPr id="16" name="Text Placeholder 11">
            <a:extLst>
              <a:ext uri="{FF2B5EF4-FFF2-40B4-BE49-F238E27FC236}">
                <a16:creationId xmlns:a16="http://schemas.microsoft.com/office/drawing/2014/main" id="{264C7096-44EF-404A-906C-30A1AD23A7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97911" y="5731180"/>
            <a:ext cx="9996178" cy="370114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r"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Dátum</a:t>
            </a:r>
          </a:p>
        </p:txBody>
      </p:sp>
    </p:spTree>
    <p:extLst>
      <p:ext uri="{BB962C8B-B14F-4D97-AF65-F5344CB8AC3E}">
        <p14:creationId xmlns:p14="http://schemas.microsoft.com/office/powerpoint/2010/main" val="2907407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40FF04A3-785C-A946-9332-C2EAFE632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97911" y="3222170"/>
            <a:ext cx="9996178" cy="1518271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5044542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D3D52A-DA18-3545-AAEE-E0081083C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10207580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86E5B1-08FD-EA40-9D89-2A8FA0CD8C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10207580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09807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2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5D3D52A-DA18-3545-AAEE-E0081083CB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5015094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sk-S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B86E5B1-08FD-EA40-9D89-2A8FA0CD8CC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10207580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6" name="Text Placeholder 7">
            <a:extLst>
              <a:ext uri="{FF2B5EF4-FFF2-40B4-BE49-F238E27FC236}">
                <a16:creationId xmlns:a16="http://schemas.microsoft.com/office/drawing/2014/main" id="{E56B732E-6592-2F4F-891F-A80D5BE2632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338707" y="1609366"/>
            <a:ext cx="5015094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0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59343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/3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 Placeholder 7">
            <a:extLst>
              <a:ext uri="{FF2B5EF4-FFF2-40B4-BE49-F238E27FC236}">
                <a16:creationId xmlns:a16="http://schemas.microsoft.com/office/drawing/2014/main" id="{52D4FB48-E4FB-B440-BC34-A2B828DD6E1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3" name="Text Placeholder 10">
            <a:extLst>
              <a:ext uri="{FF2B5EF4-FFF2-40B4-BE49-F238E27FC236}">
                <a16:creationId xmlns:a16="http://schemas.microsoft.com/office/drawing/2014/main" id="{1A08039C-0937-3943-9727-FB3A92DE27A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24" name="Text Placeholder 7">
            <a:extLst>
              <a:ext uri="{FF2B5EF4-FFF2-40B4-BE49-F238E27FC236}">
                <a16:creationId xmlns:a16="http://schemas.microsoft.com/office/drawing/2014/main" id="{3CD7EC1F-E91C-A54C-8E5B-52764441336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520792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5" name="Text Placeholder 10">
            <a:extLst>
              <a:ext uri="{FF2B5EF4-FFF2-40B4-BE49-F238E27FC236}">
                <a16:creationId xmlns:a16="http://schemas.microsoft.com/office/drawing/2014/main" id="{2DF69D21-6F08-A744-B186-1F9D82B7109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520793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26" name="Text Placeholder 7">
            <a:extLst>
              <a:ext uri="{FF2B5EF4-FFF2-40B4-BE49-F238E27FC236}">
                <a16:creationId xmlns:a16="http://schemas.microsoft.com/office/drawing/2014/main" id="{779C4343-199D-A341-9AB7-BDEA4FDC530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895364" y="1609366"/>
            <a:ext cx="3077437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7" name="Text Placeholder 10">
            <a:extLst>
              <a:ext uri="{FF2B5EF4-FFF2-40B4-BE49-F238E27FC236}">
                <a16:creationId xmlns:a16="http://schemas.microsoft.com/office/drawing/2014/main" id="{581671B3-9280-8B41-B98C-FEBE45AAD21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895365" y="871793"/>
            <a:ext cx="3077437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7110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modry okr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E03248B-B0B7-E14A-8E92-363F5C5475F2}"/>
              </a:ext>
            </a:extLst>
          </p:cNvPr>
          <p:cNvSpPr/>
          <p:nvPr userDrawn="1"/>
        </p:nvSpPr>
        <p:spPr>
          <a:xfrm>
            <a:off x="6814206" y="76199"/>
            <a:ext cx="5377543" cy="6781801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4CBB870-2EBE-924E-B55B-96C0E84B189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474652" y="484461"/>
            <a:ext cx="4057151" cy="347342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A7391038-2704-074F-BB6F-A5D39808ED7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474153" y="904918"/>
            <a:ext cx="4057650" cy="5425168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sk-SK" dirty="0"/>
              <a:t>Textové pole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2FBA3A62-7F88-954E-8688-33DC8C3A32B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6220" y="1609366"/>
            <a:ext cx="5396093" cy="38766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algn="just"/>
            <a:r>
              <a:rPr lang="sk-SK" sz="1800" b="0" i="0" u="none" strike="noStrike" kern="120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Textové pole</a:t>
            </a:r>
            <a:endParaRPr lang="sk-SK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3408C93D-6981-6546-8777-BBF41BE80D6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6221" y="871793"/>
            <a:ext cx="5396093" cy="60483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80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NADPIS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13691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AEE394-3141-2D4C-BF30-130B86C132A8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F010734-F7A3-3A49-8FC2-1B1F5A7E96F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83400" y="241300"/>
            <a:ext cx="5308600" cy="6616700"/>
          </a:xfrm>
          <a:prstGeom prst="rect">
            <a:avLst/>
          </a:prstGeom>
        </p:spPr>
      </p:pic>
      <p:pic>
        <p:nvPicPr>
          <p:cNvPr id="4" name="Picture 6">
            <a:extLst>
              <a:ext uri="{FF2B5EF4-FFF2-40B4-BE49-F238E27FC236}">
                <a16:creationId xmlns:a16="http://schemas.microsoft.com/office/drawing/2014/main" id="{2C54914D-CFB7-5C33-7AB5-52C8B2523667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806071" y="945923"/>
            <a:ext cx="5289929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561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53D62D7-35B3-714C-929D-B95A5879B597}"/>
              </a:ext>
            </a:extLst>
          </p:cNvPr>
          <p:cNvSpPr/>
          <p:nvPr userDrawn="1"/>
        </p:nvSpPr>
        <p:spPr>
          <a:xfrm>
            <a:off x="0" y="0"/>
            <a:ext cx="12192000" cy="76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5292AF4-3B7D-6543-99D2-3673109FA0C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883400" y="241300"/>
            <a:ext cx="5308600" cy="6616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0D3C7B9-0791-A74C-8699-5971E4B87B2B}"/>
              </a:ext>
            </a:extLst>
          </p:cNvPr>
          <p:cNvSpPr txBox="1"/>
          <p:nvPr userDrawn="1"/>
        </p:nvSpPr>
        <p:spPr>
          <a:xfrm>
            <a:off x="5070928" y="6342727"/>
            <a:ext cx="205014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FD2551DA-676C-9449-B3FD-8B81DD4AA216}" type="slidenum">
              <a:rPr lang="sk-SK" sz="140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‹#›</a:t>
            </a:fld>
            <a:endParaRPr lang="sk-SK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7D5EF892-0192-D282-4004-2EDED8E1D76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1143908" y="5824847"/>
            <a:ext cx="3536272" cy="517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8326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4" r:id="rId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textu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textu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402221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3125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02945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textu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99793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3134</TotalTime>
  <Words>0</Words>
  <Application>Microsoft Office PowerPoint</Application>
  <PresentationFormat>Širokouhlá</PresentationFormat>
  <Paragraphs>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2</vt:i4>
      </vt:variant>
      <vt:variant>
        <vt:lpstr>Nadpisy snímok</vt:lpstr>
      </vt:variant>
      <vt:variant>
        <vt:i4>4</vt:i4>
      </vt:variant>
    </vt:vector>
  </HeadingPairs>
  <TitlesOfParts>
    <vt:vector size="8" baseType="lpstr">
      <vt:lpstr>Arial</vt:lpstr>
      <vt:lpstr>Calibri</vt:lpstr>
      <vt:lpstr>Office Theme</vt:lpstr>
      <vt:lpstr>Custom Design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Slovensko live.com</dc:creator>
  <cp:lastModifiedBy>Marek Pástor</cp:lastModifiedBy>
  <cp:revision>37</cp:revision>
  <dcterms:created xsi:type="dcterms:W3CDTF">2018-05-14T18:27:22Z</dcterms:created>
  <dcterms:modified xsi:type="dcterms:W3CDTF">2023-06-15T08:56:08Z</dcterms:modified>
</cp:coreProperties>
</file>